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50" r:id="rId49"/>
    <p:sldId id="357" r:id="rId50"/>
    <p:sldId id="361" r:id="rId51"/>
    <p:sldId id="360" r:id="rId52"/>
    <p:sldId id="359" r:id="rId53"/>
    <p:sldId id="358" r:id="rId54"/>
    <p:sldId id="355" r:id="rId55"/>
  </p:sldIdLst>
  <p:sldSz cx="9144000" cy="5143500" type="screen16x9"/>
  <p:notesSz cx="7315200" cy="9601200"/>
  <p:embeddedFontLst>
    <p:embeddedFont>
      <p:font typeface="Aharoni" panose="02010803020104030203" pitchFamily="2" charset="-79"/>
      <p:bold r:id="rId57"/>
    </p:embeddedFont>
    <p:embeddedFont>
      <p:font typeface="Cambria Math" panose="02040503050406030204" pitchFamily="18" charset="0"/>
      <p:regular r:id="rId58"/>
    </p:embeddedFont>
    <p:embeddedFont>
      <p:font typeface="Nunito" pitchFamily="2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Walter Turncoat" panose="020B0604020202020204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51011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607141" y="1449183"/>
            <a:ext cx="41096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3" cy="17858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0505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(71%)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graph size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954323"/>
            <a:ext cx="5226257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2" y="3029831"/>
            <a:ext cx="5226257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Obstacle-Density of Graphs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(72%)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(10% - 30%).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1046388"/>
            <a:ext cx="5226259" cy="1684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8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Start-Goal 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experiments (58%), the start–goal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 was below 30% of the grid shape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(width + height).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152840"/>
            <a:ext cx="4882976" cy="1572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858891"/>
            <a:ext cx="4882976" cy="15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99CB-8C1A-AC9D-43A1-2F14128A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EE20BF-6ACD-4771-438C-1B3FD136308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Heuristic-Quality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BF0B27-378C-2F92-CAB4-3C1929570F5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used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high-quality heuristics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(64% had heuristic quality ≥ 80).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Peak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occurred at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(40-50% reduction at heuristic quality 50-80%).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8F707-8371-07B6-0F32-C85B7F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223322"/>
            <a:ext cx="4882976" cy="143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5C76E-8B3E-5039-0424-E5253673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929373"/>
            <a:ext cx="4882976" cy="1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5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C31-6E39-E81E-F503-CC808E9F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5AC7B7-3E23-3C56-C9D3-98198A69F159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D2BAA5-7CDA-74F5-F8A1-BCDF755F45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45C32-1EDE-387C-E1DD-326A488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872" y="1282440"/>
            <a:ext cx="3452469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2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experiments show: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477328" y="1087404"/>
            <a:ext cx="8022616" cy="34269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Improving backward search by lower bounding adjacent nodes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more effective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without bounding.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is the optimal deepening depth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improving 84% of cases with an average exploration reduction of 14%.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more time-consuming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than heuristic lower bounds; therefore, the main performance metric was the number of explored nodes.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(&gt;80% obstacles),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heuristic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(50-80% quality) and on cases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4 or more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gain beyond 4).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found between algorithm efficiency and either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graph size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start–goal distance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13327</TotalTime>
  <Words>2644</Words>
  <Application>Microsoft Office PowerPoint</Application>
  <PresentationFormat>On-screen Show (16:9)</PresentationFormat>
  <Paragraphs>341</Paragraphs>
  <Slides>54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Walter Turncoat</vt:lpstr>
      <vt:lpstr>Tahoma</vt:lpstr>
      <vt:lpstr>Nunito</vt:lpstr>
      <vt:lpstr>Arial</vt:lpstr>
      <vt:lpstr>Cambria Math</vt:lpstr>
      <vt:lpstr>Wingdings</vt:lpstr>
      <vt:lpstr>Aharoni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117</cp:revision>
  <cp:lastPrinted>2025-04-28T07:00:14Z</cp:lastPrinted>
  <dcterms:modified xsi:type="dcterms:W3CDTF">2025-04-30T15:21:18Z</dcterms:modified>
</cp:coreProperties>
</file>